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4660"/>
  </p:normalViewPr>
  <p:slideViewPr>
    <p:cSldViewPr snapToGrid="0">
      <p:cViewPr varScale="1">
        <p:scale>
          <a:sx n="89" d="100"/>
          <a:sy n="89" d="100"/>
        </p:scale>
        <p:origin x="76" y="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1EA69-6A21-AC69-A84F-C2EB1765E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3CDC81-F153-69C9-93DE-F4C874C64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36CD95-C5EB-C4C1-2E91-70610E5F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5D01-F0A2-4372-BCCD-83E8DA86ECAE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0F9A7B-0CAD-60A3-818B-8B4A3547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1192DA-96A8-9A5B-A63A-E3EF2558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53121-65B3-4B12-A2BD-0695CE1B3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255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37D4F-684B-C428-8163-6CD0B92F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37A7C4-CEEC-4703-A5C1-2F2B239A3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397512-6DD6-DD0F-4908-9584440D8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5D01-F0A2-4372-BCCD-83E8DA86ECAE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30BF7-2562-5F44-5DAB-FF7A97D76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1CA875-D1B9-EF54-8D56-D36F0B3D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53121-65B3-4B12-A2BD-0695CE1B3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426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DE95D9-C764-9F8C-A577-A86D8552E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3BC620-F87D-827F-5A30-D136E0F9D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CB0AD6-DD14-4DFB-AF12-615D0A41D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5D01-F0A2-4372-BCCD-83E8DA86ECAE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E4A165-1929-1B9D-1EF9-C756CBDCD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E86941-7881-2CA4-E659-BCBF2A89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53121-65B3-4B12-A2BD-0695CE1B3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561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2ACD0-C1AA-4223-E0C1-D54FBA9A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B2FB2D-55EC-C8A0-A36B-C31E80B14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F5B19-8777-65DD-32F4-B622B69BC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5D01-F0A2-4372-BCCD-83E8DA86ECAE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B4CBED-D022-5DF6-4240-46A2C1CE2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5B522D-01AC-AB7C-ADD4-C4013022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53121-65B3-4B12-A2BD-0695CE1B3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11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400CC-1232-0477-1854-559C6B00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0DF04E-F846-B0B2-E31D-5E3C90681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72A938-2A93-3C88-B22D-87E33DE9E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5D01-F0A2-4372-BCCD-83E8DA86ECAE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913247-A353-669F-0E63-FB6343D2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3EA22-DD8B-93CD-0943-9320EC55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53121-65B3-4B12-A2BD-0695CE1B3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581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366D-DA01-7305-D0CC-7F82F0943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CE23A0-52CB-B51A-7F22-2035AF7A3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E8A5B9-1728-A025-C827-7BB1FAEA8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D8B576-6329-7958-43F9-60FE51FA3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5D01-F0A2-4372-BCCD-83E8DA86ECAE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22324-EF30-E5F7-3CE6-315AA094F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74DD2D-8B2A-4C2A-0925-5CB10B83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53121-65B3-4B12-A2BD-0695CE1B3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75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960DC-E0F5-2287-C8D4-1B7C25018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826AF8-613D-2969-C076-B52FEF409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5EEFE2-AF44-D416-EF32-3F45FBB4B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4077D8-ADF0-2BE6-52E1-D164FD2924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5C4533-FEFA-75B5-45F6-97A96D5E44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B784B3-01D1-D390-F60E-00CF9B9F8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5D01-F0A2-4372-BCCD-83E8DA86ECAE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2564B8-8EB7-AE64-DF5D-898E261D0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05B653-8AEE-155B-5622-FC77743D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53121-65B3-4B12-A2BD-0695CE1B3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40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FBB4C-BE42-1D9C-7A0E-1667A396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F0E537-C9C1-78EF-E81F-A9A81A633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5D01-F0A2-4372-BCCD-83E8DA86ECAE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976C30-3E0D-236B-3F8F-9ED4300DB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28C0E8-3A9A-DF18-6ABC-A34B7502C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53121-65B3-4B12-A2BD-0695CE1B3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37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BFDB7F-EAAC-A2E1-9794-3DC0C425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5D01-F0A2-4372-BCCD-83E8DA86ECAE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DA1264-C4B3-AB98-E8B7-943936745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89A474-4FC5-1784-1A4D-274D9F12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53121-65B3-4B12-A2BD-0695CE1B3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65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7F97D-6D6E-1FFF-72F8-E38122A76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3A475C-49F2-C8E2-568E-5AB1A2D2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B4C2FA-6261-C525-11F9-A1F771364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35FBB9-8A24-C108-B914-64B80C825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5D01-F0A2-4372-BCCD-83E8DA86ECAE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F1FB9D-E26F-9DDA-9595-178190B31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4F0D45-E012-E3BE-1725-A320A08E6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53121-65B3-4B12-A2BD-0695CE1B3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461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B3C4A-F2A8-9202-2FED-53673D3BA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979649-67F4-17F2-E444-8BEE60C851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6A27EE-C9C3-3D70-8A9C-DCBB86F68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C9BD41-349B-8EBB-87D4-C4578A3BB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5D01-F0A2-4372-BCCD-83E8DA86ECAE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46C39B-A369-368A-2DAE-BFF11BC2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8EF10E-F0AD-C18F-D530-76B00CFD3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53121-65B3-4B12-A2BD-0695CE1B3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58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E30BD9-2AB9-3C9A-40D3-F2C7F2B28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1026CC-751A-7222-1CDC-D78D74422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63CDB-E869-5EFD-A00B-82EE310B6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D5D01-F0A2-4372-BCCD-83E8DA86ECAE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77ED6D-BBBD-3639-89BC-81841A43F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F0304A-1E6A-F45C-B564-6CD39CF67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53121-65B3-4B12-A2BD-0695CE1B3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4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6441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EFA5FF-46CD-6BE4-EA6B-61BD1F5CD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3283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89134E-B8AF-4ABD-FC18-61B76C9AB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100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AF57C6-787E-0E04-2C3E-9EDB5D8F2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777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164F54-6E24-A801-4C0C-DC6AF9C7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86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26CA2E-AD71-3FF8-1DBC-D8AFC04C1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747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5542D9-3AD0-1C92-7679-A550320D6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421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34D9C2-CAD1-5BF2-55DF-CDE3BFC5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217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16F16-6ED4-582E-F7CA-C7E4481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691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7400AA-65FB-58DB-5308-FE1944B90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027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B0F14F-3B44-4D18-C851-78D08BC7F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157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0CC77-F3A2-5627-C843-77CDE8DD3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84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2DD6F-FF69-1FE7-B608-50AE7FB9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6746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31586F-8877-509F-97E8-419A9049C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603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7050C1-8534-A560-7F63-6E9DA21C9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03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C31735-CD20-1D06-A9B3-820F73381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046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0FA07E-1C13-A2B2-8E0A-C6C8A250B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240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F2483B-652D-091E-FA90-6C326C07C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2768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03727-1EE5-2983-834C-94B548C42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11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DB7E83-B4B0-3E0A-79B1-62BA49B7E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493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2A2C0D-0612-C810-A10F-F82CDFE76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21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와이드스크린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수지 안</dc:creator>
  <cp:lastModifiedBy>수지 안</cp:lastModifiedBy>
  <cp:revision>1</cp:revision>
  <dcterms:created xsi:type="dcterms:W3CDTF">2024-11-04T13:21:02Z</dcterms:created>
  <dcterms:modified xsi:type="dcterms:W3CDTF">2024-11-04T13:27:47Z</dcterms:modified>
</cp:coreProperties>
</file>